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 van de Wall" userId="16edd897-64f2-4cd3-9f8f-5dec45a5180c" providerId="ADAL" clId="{7E4EB5B1-30ED-4644-9782-424B3EA09E15}"/>
    <pc:docChg chg="modSld">
      <pc:chgData name="Elle van de Wall" userId="16edd897-64f2-4cd3-9f8f-5dec45a5180c" providerId="ADAL" clId="{7E4EB5B1-30ED-4644-9782-424B3EA09E15}" dt="2022-01-18T09:31:15.668" v="23" actId="20577"/>
      <pc:docMkLst>
        <pc:docMk/>
      </pc:docMkLst>
      <pc:sldChg chg="modSp mod">
        <pc:chgData name="Elle van de Wall" userId="16edd897-64f2-4cd3-9f8f-5dec45a5180c" providerId="ADAL" clId="{7E4EB5B1-30ED-4644-9782-424B3EA09E15}" dt="2022-01-18T09:31:15.668" v="23" actId="20577"/>
        <pc:sldMkLst>
          <pc:docMk/>
          <pc:sldMk cId="1303962154" sldId="256"/>
        </pc:sldMkLst>
        <pc:spChg chg="mod">
          <ac:chgData name="Elle van de Wall" userId="16edd897-64f2-4cd3-9f8f-5dec45a5180c" providerId="ADAL" clId="{7E4EB5B1-30ED-4644-9782-424B3EA09E15}" dt="2022-01-18T09:31:15.668" v="23" actId="20577"/>
          <ac:spMkLst>
            <pc:docMk/>
            <pc:sldMk cId="1303962154" sldId="256"/>
            <ac:spMk id="3" creationId="{190AC933-5F3D-4047-911C-E91A44B02C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93F79-90F7-4136-9C3C-2C97941A0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D292EF-6C7B-4E4C-8E7E-9414CDF76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6B245-E190-4A0A-AABD-E1A01E39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85B13F-F54F-4C22-A7DF-59F17E51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044DE2-FD81-4F5B-8CED-2D18C462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11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6EB0D-3FFD-4F7C-AB77-9BB6C4F9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2D6541-1DF5-4EBF-9A08-DD2EE699D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00FED3-8BD4-4DAE-8AA5-FF8A54A0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864505-1F7C-40FE-869F-9619ABE6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F1CAC-1358-42D2-A606-D8717FBE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73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8E92E28-AA6D-479F-94B5-DC683F4D2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D27F19-4ABB-470A-A04F-A2BC0703D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FB1B26-0A5F-46B4-8EB7-0B4F603B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C9BE2B-7348-418C-884C-12FE11D8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16767A-C0C3-4897-B6FF-E4F4CE6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36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F44F8-70DA-49EE-A2A1-7D4D40B8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1CD40-0FD5-4E48-95FD-E91217489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1F3370-914B-4B86-9CFD-FD5A6AA8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F0E398-D0ED-4C0A-87F2-1333C881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944D8C-0711-47D0-AAE6-D9E7B566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57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097C3-33AC-478E-A385-E4B41193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AB5412-1E08-4202-A948-B2EC8255C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84EBA9-65B7-4F8E-85C8-85F7461D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22EB8C-8BF9-467A-A743-9960C02D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EC61AD-0908-4600-B066-688C0F63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83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AE433-4387-456C-9FB2-A73039CA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63044D-B1D2-4888-9221-0087B96D5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3DA5E4-41F6-4E6D-9F3A-B39CDED0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584DE2-B8BE-44A5-80FA-48CC26A72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743130-DE19-45C0-BA46-70C13D50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D16246-9E3D-452D-9103-A5F61BD5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90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8FA36-A4C5-4118-B834-B4DC573E8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D15C1A-48BE-4274-9001-4CC3014F8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6259C93-390E-45A5-B2A2-4E1E9FE29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2B60BCB-D5A5-4BFC-9FD8-F9E262F8A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459EDF-3A04-487C-844D-7B0F22936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BF16ABF-2E92-4ECB-B4B8-2909F98A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CC0C94E-52EA-40FE-9D5A-AA8116EA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7BEF0FA-63A8-45CC-87C9-E5B579E5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32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B2EA5-2A53-4D17-A63F-C3C13493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BAD7D6E-A19A-4B95-A431-44243FF3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F3451E9-EC97-40A7-9F68-41676C0E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B054DB9-12B2-4F57-8E15-C799D83D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C41573-B6C5-4DA2-BAC8-8539CE15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412A54-181B-47C4-BC50-FC52FDAE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CF0EA05-1E0C-451C-B6BC-A0CC7897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57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AC11A-0B45-4B93-ABD9-3D10F2FA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9E34CF-C1C1-4F04-B267-1B7126897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525737-4FE3-4C1C-A6FC-92481B50D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1EDC0E-2148-450A-BE75-654A577A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5DCF7B-3C0D-4E59-9531-B31D83A2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365D05-9A85-40A3-97C3-4ED1BE2C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75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007A2-AA90-46C7-BCEA-10A29D3AA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64F4417-9505-4A65-988A-42089E066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E38722D-0F34-42C2-BDB8-8B9DCC45E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457740-8032-4BD7-8652-87FBBC9E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B92D98-84E1-4815-B70B-2695FF79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537989-2602-4B50-99D8-D89204C8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10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C56F021-F65C-4709-9236-28F6C69B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68BF27-3306-45AC-AC64-7FAF1D617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D46D8B-91AE-491F-B4FB-1FD0E3C96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35A4-CE81-43A1-AEA9-1E22FF231F85}" type="datetimeFigureOut">
              <a:rPr lang="nl-NL" smtClean="0"/>
              <a:t>18-1-2022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2AFAC2-4DAA-424D-95DA-4D4178310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584EAD-2F3B-4EDA-B07F-5EB6931B2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78A3-3738-4C6E-9267-A45F8A6470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77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Yjg5ODFmYjEtMTI4ZS00MmNhLWE3ZjMtNzFhNDI4MWRmYTIz%40thread.v2/0?context=%7b%22Tid%22%3a%225d73e7b7-b3e1-4d00-b303-056140b2a3b4%22%2c%22Oid%22%3a%22d76ba753-d047-4e08-97b6-e128c8d38a9b%22%7d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teams.microsoft.com/l/meetup-join/19%3ameeting_MzJlODVlNzYtOTA4MS00MDQ0LTg4M2UtNTA2NWUwNmE2ZmQ2%40thread.v2/0?context=%7b%22Tid%22%3a%225d73e7b7-b3e1-4d00-b303-056140b2a3b4%22%2c%22Oid%22%3a%22d76ba753-d047-4e08-97b6-e128c8d38a9b%22%7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skia.poelen@han.nl" TargetMode="External"/><Relationship Id="rId5" Type="http://schemas.openxmlformats.org/officeDocument/2006/relationships/hyperlink" Target="https://teams.microsoft.com/l/meetup-join/19%3ameeting_YWE4MDYxNjAtMDZkYS00ZGRhLTkzYzctOTc4NWZhZmRlYTBi%40thread.v2/0?context=%7b%22Tid%22%3a%225d73e7b7-b3e1-4d00-b303-056140b2a3b4%22%2c%22Oid%22%3a%22d76ba753-d047-4e08-97b6-e128c8d38a9b%22%7d" TargetMode="External"/><Relationship Id="rId4" Type="http://schemas.openxmlformats.org/officeDocument/2006/relationships/hyperlink" Target="https://teams.microsoft.com/l/meetup-join/19%3ameeting_YTA3YmE1YWItMjM1MS00ZWZkLWJlMWItOTYxMGEzZWUzNmFh%40thread.v2/0?context=%7b%22Tid%22%3a%225d73e7b7-b3e1-4d00-b303-056140b2a3b4%22%2c%22Oid%22%3a%22d76ba753-d047-4e08-97b6-e128c8d38a9b%22%7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F2ED9-B843-4036-9240-682391D3B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Abadi" panose="020B0604020104020204" pitchFamily="34" charset="0"/>
              </a:rPr>
              <a:t>Themabijeenkomst Taskforce Wonen en Zorg </a:t>
            </a:r>
            <a:br>
              <a:rPr lang="nl-NL" dirty="0">
                <a:latin typeface="Abadi" panose="020B0604020104020204" pitchFamily="34" charset="0"/>
              </a:rPr>
            </a:br>
            <a:r>
              <a:rPr lang="nl-NL" dirty="0">
                <a:latin typeface="Abadi" panose="020B0604020104020204" pitchFamily="34" charset="0"/>
              </a:rPr>
              <a:t>Doorstroom stroomt door</a:t>
            </a:r>
            <a:r>
              <a:rPr lang="nl-NL" dirty="0"/>
              <a:t>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0714A46-F53B-47DE-B703-037047EBB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4" y="3700328"/>
            <a:ext cx="4485846" cy="237854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90AC933-5F3D-4047-911C-E91A44B02C94}"/>
              </a:ext>
            </a:extLst>
          </p:cNvPr>
          <p:cNvSpPr txBox="1"/>
          <p:nvPr/>
        </p:nvSpPr>
        <p:spPr>
          <a:xfrm>
            <a:off x="6512560" y="4257040"/>
            <a:ext cx="447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de regio Arnhem Nijmegen Rivierenland gedragen door: Gemeente Rheden, </a:t>
            </a:r>
            <a:r>
              <a:rPr lang="nl-NL" dirty="0" err="1"/>
              <a:t>Talis</a:t>
            </a:r>
            <a:r>
              <a:rPr lang="nl-NL" dirty="0"/>
              <a:t>, Kleurrijk Wonen, Stichting Samen Zorgen, Zorgalliantie en HAN Centre of </a:t>
            </a:r>
            <a:r>
              <a:rPr lang="nl-NL" dirty="0" err="1"/>
              <a:t>Expertice</a:t>
            </a:r>
            <a:r>
              <a:rPr lang="nl-NL" dirty="0"/>
              <a:t> Krachtige Kernen</a:t>
            </a:r>
          </a:p>
        </p:txBody>
      </p:sp>
    </p:spTree>
    <p:extLst>
      <p:ext uri="{BB962C8B-B14F-4D97-AF65-F5344CB8AC3E}">
        <p14:creationId xmlns:p14="http://schemas.microsoft.com/office/powerpoint/2010/main" val="130396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0FDDD96F-6EEA-41CB-ABE6-C3D65710B850}"/>
              </a:ext>
            </a:extLst>
          </p:cNvPr>
          <p:cNvSpPr txBox="1"/>
          <p:nvPr/>
        </p:nvSpPr>
        <p:spPr>
          <a:xfrm>
            <a:off x="1946246" y="738231"/>
            <a:ext cx="846449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Programma</a:t>
            </a:r>
          </a:p>
          <a:p>
            <a:pPr algn="ctr"/>
            <a:endParaRPr lang="nl-NL" dirty="0"/>
          </a:p>
          <a:p>
            <a:r>
              <a:rPr lang="nl-NL" sz="1200" dirty="0"/>
              <a:t>15.00-15.05 uur</a:t>
            </a:r>
            <a:r>
              <a:rPr lang="nl-NL" sz="1600" dirty="0"/>
              <a:t>	</a:t>
            </a:r>
            <a:r>
              <a:rPr lang="nl-NL" sz="1400" dirty="0"/>
              <a:t>Welkom en toelichting programma</a:t>
            </a:r>
          </a:p>
          <a:p>
            <a:r>
              <a:rPr lang="nl-NL" sz="1600" dirty="0"/>
              <a:t>		</a:t>
            </a:r>
            <a:r>
              <a:rPr lang="nl-NL" sz="1000" dirty="0"/>
              <a:t>Spreker:  Wendy Kemper (programmamanager Zorgalliantie/CoE K</a:t>
            </a:r>
          </a:p>
          <a:p>
            <a:r>
              <a:rPr lang="nl-NL" sz="1000" dirty="0"/>
              <a:t>		Krachtige Kernen</a:t>
            </a:r>
          </a:p>
          <a:p>
            <a:endParaRPr lang="nl-NL" sz="1000" dirty="0"/>
          </a:p>
          <a:p>
            <a:r>
              <a:rPr lang="nl-NL" sz="1200" dirty="0"/>
              <a:t>15.05-15.15 uur	</a:t>
            </a:r>
            <a:r>
              <a:rPr lang="nl-NL" sz="1400" dirty="0"/>
              <a:t>Wat hebben we opgehaald na 30 september?</a:t>
            </a:r>
          </a:p>
          <a:p>
            <a:r>
              <a:rPr lang="nl-NL" sz="1400" dirty="0"/>
              <a:t>		</a:t>
            </a:r>
            <a:r>
              <a:rPr lang="nl-NL" sz="1000" dirty="0"/>
              <a:t>Spreker: Jeannette Horlings-Koetje (ambassadeur Taskforce Wonen en Zorg)</a:t>
            </a:r>
          </a:p>
          <a:p>
            <a:endParaRPr lang="nl-NL" sz="1000" dirty="0"/>
          </a:p>
          <a:p>
            <a:r>
              <a:rPr lang="nl-NL" sz="1200" dirty="0"/>
              <a:t>15.15-15.45 uur	</a:t>
            </a:r>
            <a:r>
              <a:rPr lang="nl-NL" sz="1400" dirty="0"/>
              <a:t>In gesprek met Erwin Smit </a:t>
            </a:r>
            <a:r>
              <a:rPr lang="nl-NL" sz="1000" dirty="0"/>
              <a:t>(projectleider van het experiment doorstroming van senioren op de 				woningmarkt, Platform31) </a:t>
            </a:r>
            <a:r>
              <a:rPr lang="nl-NL" sz="1400" dirty="0"/>
              <a:t> en Martijn Vellekoop </a:t>
            </a:r>
            <a:r>
              <a:rPr lang="nl-NL" sz="1000" dirty="0"/>
              <a:t>(strategisch beleidsadviseur Wonen en 				projectleider Doorstroming Provincie Gelderland)</a:t>
            </a:r>
          </a:p>
          <a:p>
            <a:endParaRPr lang="nl-NL" sz="1000" dirty="0"/>
          </a:p>
          <a:p>
            <a:r>
              <a:rPr lang="nl-NL" sz="1200" dirty="0"/>
              <a:t>15.45-15.55 uur	</a:t>
            </a:r>
            <a:r>
              <a:rPr lang="nl-NL" sz="1000" dirty="0"/>
              <a:t>	</a:t>
            </a:r>
            <a:r>
              <a:rPr lang="nl-NL" sz="1400" dirty="0"/>
              <a:t>PAUZE</a:t>
            </a:r>
          </a:p>
          <a:p>
            <a:endParaRPr lang="nl-NL" sz="1000" dirty="0"/>
          </a:p>
          <a:p>
            <a:r>
              <a:rPr lang="nl-NL" sz="1200" dirty="0"/>
              <a:t>15.55-16.40 uur	</a:t>
            </a:r>
            <a:r>
              <a:rPr lang="nl-NL" sz="1400" dirty="0"/>
              <a:t>Gesprekstafels: Sturen op doorstroming</a:t>
            </a:r>
          </a:p>
          <a:p>
            <a:endParaRPr lang="nl-NL" sz="1400" dirty="0"/>
          </a:p>
          <a:p>
            <a:r>
              <a:rPr lang="nl-NL" sz="1200" dirty="0"/>
              <a:t>16.40-16.55 uur	</a:t>
            </a:r>
            <a:r>
              <a:rPr lang="nl-NL" sz="1400" dirty="0"/>
              <a:t>Terugmelding uit de gesprekstafels</a:t>
            </a:r>
          </a:p>
          <a:p>
            <a:endParaRPr lang="nl-NL" sz="1200" dirty="0"/>
          </a:p>
          <a:p>
            <a:r>
              <a:rPr lang="nl-NL" sz="1200" dirty="0"/>
              <a:t>16.55-17.00 uur	</a:t>
            </a:r>
            <a:r>
              <a:rPr lang="nl-NL" sz="1400" dirty="0"/>
              <a:t>Doorkijkje vervolg</a:t>
            </a:r>
            <a:r>
              <a:rPr lang="nl-NL" sz="1200" dirty="0"/>
              <a:t>	</a:t>
            </a:r>
          </a:p>
          <a:p>
            <a:endParaRPr lang="nl-NL" sz="12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16384CB-3EC2-4E8E-9C15-0FFD1B592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2954" y="4337220"/>
            <a:ext cx="4485846" cy="237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9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D4F5BD73-BC57-4D48-816B-8B1133829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3534"/>
            <a:ext cx="9144000" cy="246426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sz="19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2"/>
              </a:rPr>
              <a:t>Gesprekstafel A Sturen op doorstroming met meerdere partijen  </a:t>
            </a:r>
            <a:r>
              <a:rPr lang="nl-NL" sz="1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r>
              <a:rPr lang="nl-NL" sz="19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/>
              </a:rPr>
              <a:t>Gesprekstafel B Sturen op doorstroming met gerichte marketingaanpak, waaronder huurgewenning</a:t>
            </a:r>
            <a:r>
              <a:rPr lang="nl-NL" sz="1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</a:p>
          <a:p>
            <a:pPr algn="l"/>
            <a:r>
              <a:rPr lang="nl-NL" sz="19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4"/>
              </a:rPr>
              <a:t>Gesprekstafel C Sturen op doorstroming met woningsplitsing </a:t>
            </a:r>
            <a:r>
              <a:rPr lang="nl-NL" sz="1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r>
              <a:rPr lang="nl-NL" sz="19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5"/>
              </a:rPr>
              <a:t>Gesprekstafel D Sturen op doorstroming met woonruimteverdeling</a:t>
            </a:r>
            <a:r>
              <a:rPr lang="nl-NL" sz="1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</a:p>
          <a:p>
            <a:pPr algn="l"/>
            <a:endParaRPr lang="nl-NL" sz="1800" dirty="0">
              <a:solidFill>
                <a:srgbClr val="252424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nl-NL" sz="11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Bij vragen of problemen graag contact opnemen met Saskia Poelen (Secretaresse Zorgalliantie) </a:t>
            </a:r>
          </a:p>
          <a:p>
            <a:pPr algn="l">
              <a:lnSpc>
                <a:spcPct val="110000"/>
              </a:lnSpc>
            </a:pPr>
            <a:r>
              <a:rPr lang="nl-NL" sz="1100" i="1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  <a:hlinkClick r:id="rId6"/>
              </a:rPr>
              <a:t>saskia.poelen@han.nl</a:t>
            </a:r>
            <a:r>
              <a:rPr lang="nl-NL" sz="1100" i="1" dirty="0">
                <a:solidFill>
                  <a:srgbClr val="25242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of 06- 2713 8557	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endParaRPr lang="nl-NL" sz="1800" dirty="0">
              <a:solidFill>
                <a:srgbClr val="252424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2CB0097-1E07-4698-8FE5-9D1D25A682FB}"/>
              </a:ext>
            </a:extLst>
          </p:cNvPr>
          <p:cNvSpPr txBox="1"/>
          <p:nvPr/>
        </p:nvSpPr>
        <p:spPr>
          <a:xfrm>
            <a:off x="1409350" y="462138"/>
            <a:ext cx="796954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3200" b="1" dirty="0">
                <a:latin typeface="Abadi" panose="020B0604020104020204" pitchFamily="34" charset="0"/>
              </a:rPr>
              <a:t>Themabijeenkomst Taskforce </a:t>
            </a:r>
          </a:p>
          <a:p>
            <a:pPr algn="ctr"/>
            <a:r>
              <a:rPr lang="nl-NL" sz="3200" b="1" dirty="0">
                <a:latin typeface="Abadi" panose="020B0604020104020204" pitchFamily="34" charset="0"/>
              </a:rPr>
              <a:t>Wonen en Zorg </a:t>
            </a:r>
            <a:br>
              <a:rPr lang="nl-NL" sz="3200" b="1" dirty="0">
                <a:latin typeface="Abadi" panose="020B0604020104020204" pitchFamily="34" charset="0"/>
              </a:rPr>
            </a:br>
            <a:r>
              <a:rPr lang="nl-NL" sz="3200" b="1" dirty="0">
                <a:latin typeface="Abadi" panose="020B0604020104020204" pitchFamily="34" charset="0"/>
              </a:rPr>
              <a:t>Doorstroom stroomt door </a:t>
            </a:r>
            <a:r>
              <a:rPr lang="nl-NL" sz="3200" dirty="0">
                <a:latin typeface="Abadi" panose="020B0604020104020204" pitchFamily="34" charset="0"/>
              </a:rPr>
              <a:t>!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F9A29BDB-9AFE-4FB9-8A17-92F8D36F47E1}"/>
              </a:ext>
            </a:extLst>
          </p:cNvPr>
          <p:cNvSpPr txBox="1"/>
          <p:nvPr/>
        </p:nvSpPr>
        <p:spPr>
          <a:xfrm>
            <a:off x="1524000" y="2332677"/>
            <a:ext cx="893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badi" panose="020B0604020104020204" pitchFamily="34" charset="0"/>
              </a:rPr>
              <a:t>Gesprekstafels</a:t>
            </a:r>
            <a:r>
              <a:rPr lang="nl-NL" dirty="0"/>
              <a:t>: </a:t>
            </a:r>
            <a:r>
              <a:rPr lang="nl-NL" sz="1000" dirty="0"/>
              <a:t>(de linkjes staan ook in de chat van de plenaire Teams omgeving)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B0E8A4F-9A18-42A1-A3D7-28D2968290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4394" y="4391208"/>
            <a:ext cx="4485846" cy="237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7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19B902-672C-46B0-B919-D22BAAE4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anchor="b">
            <a:normAutofit/>
          </a:bodyPr>
          <a:lstStyle/>
          <a:p>
            <a:pPr algn="ctr"/>
            <a:r>
              <a:rPr lang="nl-NL" dirty="0">
                <a:latin typeface="Abadi" panose="020B0604020104020204" pitchFamily="34" charset="0"/>
              </a:rPr>
              <a:t>Vervolg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DE20F85-B0D9-4606-9082-EAC3BCD39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17" y="3763688"/>
            <a:ext cx="3836894" cy="2034444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D5295B-E9B0-47A4-B931-8473AE92F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6415" y="723153"/>
            <a:ext cx="4555782" cy="5392482"/>
          </a:xfrm>
        </p:spPr>
        <p:txBody>
          <a:bodyPr anchor="ctr"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Bijeenkomst zorgregio Arnhem (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Menzis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) 14 maart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Bijeenkomst zorgregio Nijmegen-Rivierenland (VGZ) april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Themabijeenkomst juni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Bovenregionale bijeenkomst 30 september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2793516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263</Words>
  <Application>Microsoft Office PowerPoint</Application>
  <PresentationFormat>Breedbeeld</PresentationFormat>
  <Paragraphs>37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Abadi</vt:lpstr>
      <vt:lpstr>Arial</vt:lpstr>
      <vt:lpstr>Calibri</vt:lpstr>
      <vt:lpstr>Calibri Light</vt:lpstr>
      <vt:lpstr>Segoe UI</vt:lpstr>
      <vt:lpstr>Segoe UI Semibold</vt:lpstr>
      <vt:lpstr>Kantoorthema</vt:lpstr>
      <vt:lpstr>Themabijeenkomst Taskforce Wonen en Zorg  Doorstroom stroomt door!</vt:lpstr>
      <vt:lpstr>PowerPoint-presentatie</vt:lpstr>
      <vt:lpstr>PowerPoint-presentatie</vt:lpstr>
      <vt:lpstr>Vervolg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Regiobijeenkomst Taskforce Wonen en Zorg  Doorstroom stroomt door!</dc:title>
  <dc:creator>Saskia Poelen</dc:creator>
  <cp:lastModifiedBy>Elle van de Wall</cp:lastModifiedBy>
  <cp:revision>6</cp:revision>
  <dcterms:created xsi:type="dcterms:W3CDTF">2022-01-12T10:12:37Z</dcterms:created>
  <dcterms:modified xsi:type="dcterms:W3CDTF">2022-01-18T09:54:43Z</dcterms:modified>
</cp:coreProperties>
</file>